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61" r:id="rId2"/>
    <p:sldId id="267" r:id="rId3"/>
    <p:sldId id="262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馮彬" initials="馮彬" lastIdx="1" clrIdx="0">
    <p:extLst>
      <p:ext uri="{19B8F6BF-5375-455C-9EA6-DF929625EA0E}">
        <p15:presenceInfo xmlns:p15="http://schemas.microsoft.com/office/powerpoint/2012/main" userId="7cf10f3bf107f354" providerId="Windows Live"/>
      </p:ext>
    </p:extLst>
  </p:cmAuthor>
  <p:cmAuthor id="2" name="Feng, Bin" initials="FB" lastIdx="1" clrIdx="1">
    <p:extLst>
      <p:ext uri="{19B8F6BF-5375-455C-9EA6-DF929625EA0E}">
        <p15:presenceInfo xmlns:p15="http://schemas.microsoft.com/office/powerpoint/2012/main" userId="S-1-5-21-4187288648-2173627971-3328290698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84A26"/>
    <a:srgbClr val="F52403"/>
    <a:srgbClr val="4744E4"/>
    <a:srgbClr val="FAC470"/>
    <a:srgbClr val="494949"/>
    <a:srgbClr val="FF0D00"/>
    <a:srgbClr val="E33230"/>
    <a:srgbClr val="4742D4"/>
    <a:srgbClr val="E63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 autoAdjust="0"/>
    <p:restoredTop sz="94830" autoAdjust="0"/>
  </p:normalViewPr>
  <p:slideViewPr>
    <p:cSldViewPr snapToGrid="0">
      <p:cViewPr varScale="1">
        <p:scale>
          <a:sx n="121" d="100"/>
          <a:sy n="121" d="100"/>
        </p:scale>
        <p:origin x="17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41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6751C-F863-4AB7-BFCC-A69EBD0CB6E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18ACD-4022-4B2C-84C3-A2B1E288A7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23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26571-6BBA-4313-89AD-67CDB92B6AC1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0710A-45A2-4B41-894F-00D97F621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828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02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1271847"/>
          </a:xfrm>
          <a:prstGeom prst="rect">
            <a:avLst/>
          </a:prstGeom>
          <a:solidFill>
            <a:srgbClr val="132A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矩形 9"/>
          <p:cNvSpPr/>
          <p:nvPr userDrawn="1"/>
        </p:nvSpPr>
        <p:spPr>
          <a:xfrm>
            <a:off x="0" y="1335572"/>
            <a:ext cx="9144000" cy="547228"/>
          </a:xfrm>
          <a:prstGeom prst="rect">
            <a:avLst/>
          </a:prstGeom>
          <a:solidFill>
            <a:srgbClr val="E84A27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BCCCB-4DC8-4760-84F4-A72FBD3C22ED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Group Meeting Presentation</a:t>
            </a:r>
            <a:endParaRPr lang="zh-CN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ED6A18-6A64-47AD-84E9-1B59910C9C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950" r="71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15936" r="34283" b="17635"/>
          <a:stretch/>
        </p:blipFill>
        <p:spPr>
          <a:xfrm>
            <a:off x="276374" y="299259"/>
            <a:ext cx="970559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29B6-4A95-470C-8213-EF090C2521B5}" type="datetime1">
              <a:rPr lang="en-US" altLang="zh-CN" smtClean="0"/>
              <a:t>7/17/19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0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A157-CAFE-42C3-B1D5-31BAB3FFC042}" type="datetime1">
              <a:rPr lang="en-US" altLang="zh-CN" smtClean="0"/>
              <a:t>7/17/19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5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132A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562045"/>
            <a:ext cx="9144000" cy="432000"/>
          </a:xfrm>
          <a:prstGeom prst="rect">
            <a:avLst/>
          </a:prstGeom>
          <a:solidFill>
            <a:srgbClr val="E84A27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F81A5F-34E0-4F90-8FD3-707C6E2AF6C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480424-4C17-4221-9893-626DECF4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950" r="71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15936" r="34283" b="17635"/>
          <a:stretch/>
        </p:blipFill>
        <p:spPr>
          <a:xfrm>
            <a:off x="276667" y="133262"/>
            <a:ext cx="537711" cy="7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0AAC-C4D7-4480-8918-339E8D7362F3}" type="datetime1">
              <a:rPr lang="en-US" altLang="zh-CN" smtClean="0"/>
              <a:t>7/17/19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84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402A4-40E1-4E2C-8B6E-BBD08C96D4F0}" type="datetime1">
              <a:rPr lang="en-US" altLang="zh-CN" smtClean="0"/>
              <a:t>7/17/19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4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BD7D-0CC5-46FE-A710-0921F6E50522}" type="datetime1">
              <a:rPr lang="en-US" altLang="zh-CN" smtClean="0"/>
              <a:t>7/17/19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0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9FE6-6D71-4BE1-837C-F4E8435E96DE}" type="datetime1">
              <a:rPr lang="en-US" altLang="zh-CN" smtClean="0"/>
              <a:t>7/17/19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03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BBAC-6A0C-46A5-AFE8-65E8104AE22D}" type="datetime1">
              <a:rPr lang="en-US" altLang="zh-CN" smtClean="0"/>
              <a:t>7/17/19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3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B4EA6-DCA8-4CA0-B70E-5ADA6AE3296D}" type="datetime1">
              <a:rPr lang="en-US" altLang="zh-CN" smtClean="0"/>
              <a:t>7/17/19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71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6FC4-4F10-425C-95F6-B55FB7FEBEC7}" type="datetime1">
              <a:rPr lang="en-US" altLang="zh-CN" smtClean="0"/>
              <a:t>7/17/19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70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E2757-CE37-4261-A334-0DD91C52C11F}" type="datetime1">
              <a:rPr lang="en-US" altLang="zh-CN" smtClean="0"/>
              <a:t>7/17/19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Group Meeting Presentation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803" y="2704588"/>
            <a:ext cx="81123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ballast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 algn="ctr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Feng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4AB8-4A47-47A2-B32C-947DC5DA889C}" type="datetime1">
              <a:rPr lang="en-US" altLang="zh-CN" smtClean="0"/>
              <a:t>7/17/19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47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7F1FC5E-AF97-F44F-AE25-BBB8E490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40" y="2124005"/>
            <a:ext cx="5942835" cy="10964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CD02A90-B033-F747-A555-DCA1AFE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01" y="3417843"/>
            <a:ext cx="6267798" cy="12419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D67110-50A4-6343-9B77-5C70DB6F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B79E2-BB01-604E-8CB7-7E013B5F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A1377-D12E-B441-B328-C9458956DEEA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Full Support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E40B5B-2D3B-1240-8DF8-9AC21D38A517}"/>
              </a:ext>
            </a:extLst>
          </p:cNvPr>
          <p:cNvGrpSpPr/>
          <p:nvPr/>
        </p:nvGrpSpPr>
        <p:grpSpPr>
          <a:xfrm>
            <a:off x="1558699" y="4546811"/>
            <a:ext cx="6956651" cy="2174665"/>
            <a:chOff x="808568" y="4287393"/>
            <a:chExt cx="4888787" cy="15282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503F64-90FC-2748-BEC3-08510C281F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8568" y="4287393"/>
              <a:ext cx="4888787" cy="1528246"/>
              <a:chOff x="80652" y="4392269"/>
              <a:chExt cx="5814149" cy="181751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50833CE-4CBC-4A4E-BEB8-E003D52649F9}"/>
                  </a:ext>
                </a:extLst>
              </p:cNvPr>
              <p:cNvGrpSpPr/>
              <p:nvPr/>
            </p:nvGrpSpPr>
            <p:grpSpPr>
              <a:xfrm>
                <a:off x="80652" y="4392269"/>
                <a:ext cx="5814149" cy="1817516"/>
                <a:chOff x="80652" y="4392269"/>
                <a:chExt cx="5814149" cy="1817516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03F01AAB-2E6A-D945-9F5C-ECEA8D74E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2" y="4392269"/>
                  <a:ext cx="5814149" cy="1817516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80EC890-4FC5-A24C-90F1-C68FEB2C4D59}"/>
                    </a:ext>
                  </a:extLst>
                </p:cNvPr>
                <p:cNvGrpSpPr/>
                <p:nvPr/>
              </p:nvGrpSpPr>
              <p:grpSpPr>
                <a:xfrm>
                  <a:off x="1248703" y="4852534"/>
                  <a:ext cx="2595161" cy="374394"/>
                  <a:chOff x="1492351" y="2357749"/>
                  <a:chExt cx="2595161" cy="374394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37E3476F-5FD5-8848-8C4C-48FFB7CF303D}"/>
                      </a:ext>
                    </a:extLst>
                  </p:cNvPr>
                  <p:cNvGrpSpPr/>
                  <p:nvPr/>
                </p:nvGrpSpPr>
                <p:grpSpPr>
                  <a:xfrm>
                    <a:off x="2426290" y="2586702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56AD05EB-F955-BE4C-8906-0256E3D20E9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Arrow Connector 40">
                      <a:extLst>
                        <a:ext uri="{FF2B5EF4-FFF2-40B4-BE49-F238E27FC236}">
                          <a16:creationId xmlns:a16="http://schemas.microsoft.com/office/drawing/2014/main" id="{2228194F-9097-7344-A203-E5FC0EED99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Arrow Connector 41">
                      <a:extLst>
                        <a:ext uri="{FF2B5EF4-FFF2-40B4-BE49-F238E27FC236}">
                          <a16:creationId xmlns:a16="http://schemas.microsoft.com/office/drawing/2014/main" id="{C95E9568-F7B7-134E-B28D-87ED30F4B72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7E9A76-6DA4-8C4D-A248-89BC912695EC}"/>
                      </a:ext>
                    </a:extLst>
                  </p:cNvPr>
                  <p:cNvGrpSpPr/>
                  <p:nvPr/>
                </p:nvGrpSpPr>
                <p:grpSpPr>
                  <a:xfrm>
                    <a:off x="2861872" y="2590466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7B397DB2-5C97-694F-BD0D-8EF5CE9ECBB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89AF6B67-1D59-5343-9A72-F6BECE04AD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928F8432-9820-E24D-894F-82DB9F42C9B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8E4FAF0B-A324-3F4D-B063-A5ECE32B1D42}"/>
                      </a:ext>
                    </a:extLst>
                  </p:cNvPr>
                  <p:cNvGrpSpPr/>
                  <p:nvPr/>
                </p:nvGrpSpPr>
                <p:grpSpPr>
                  <a:xfrm>
                    <a:off x="3289034" y="2586699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36D3AF60-B78E-F545-A4E8-2A5A7876B3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66FB0219-6AF1-8D46-ACEA-6E0A6CBA83D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300C2663-90C6-554B-B585-C6B33A9833C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520F92ED-7A32-7746-AEAA-B381E7297AC5}"/>
                      </a:ext>
                    </a:extLst>
                  </p:cNvPr>
                  <p:cNvGrpSpPr/>
                  <p:nvPr/>
                </p:nvGrpSpPr>
                <p:grpSpPr>
                  <a:xfrm>
                    <a:off x="2000771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AE8DA00B-8519-4542-97B9-AD5F0837EE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6B5C7987-111F-F646-9D26-CF763A9B59B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9C1BE39A-92B4-FC4D-90BB-71F3606E45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FFF8383-76AA-D349-8CB8-313E2E9A7C98}"/>
                      </a:ext>
                    </a:extLst>
                  </p:cNvPr>
                  <p:cNvSpPr/>
                  <p:nvPr/>
                </p:nvSpPr>
                <p:spPr>
                  <a:xfrm>
                    <a:off x="1492351" y="2357749"/>
                    <a:ext cx="2595161" cy="216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EA6B060-14AB-C942-91FE-8B07BE24859D}"/>
                      </a:ext>
                    </a:extLst>
                  </p:cNvPr>
                  <p:cNvGrpSpPr/>
                  <p:nvPr/>
                </p:nvGrpSpPr>
                <p:grpSpPr>
                  <a:xfrm>
                    <a:off x="1572146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CCBC10BC-A2EE-3B48-BCA3-F26E59D35BD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Arrow Connector 28">
                      <a:extLst>
                        <a:ext uri="{FF2B5EF4-FFF2-40B4-BE49-F238E27FC236}">
                          <a16:creationId xmlns:a16="http://schemas.microsoft.com/office/drawing/2014/main" id="{0ABE7F63-534D-9D4F-A04A-3FBBC5819E7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E2B869ED-B2A7-3A42-BD66-89A783FD4DA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0248D98-FDE1-734E-AB22-19A559893A73}"/>
                      </a:ext>
                    </a:extLst>
                  </p:cNvPr>
                  <p:cNvGrpSpPr/>
                  <p:nvPr/>
                </p:nvGrpSpPr>
                <p:grpSpPr>
                  <a:xfrm>
                    <a:off x="3705746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86B15BB8-8F34-2149-AD3C-2A04129F228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C82FA4E9-9EB3-FB45-B8FB-6E9F2FF4DB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2C64BE19-7FEE-6245-A334-9D7A7A3C017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7" name="Trapezoid 16">
                  <a:extLst>
                    <a:ext uri="{FF2B5EF4-FFF2-40B4-BE49-F238E27FC236}">
                      <a16:creationId xmlns:a16="http://schemas.microsoft.com/office/drawing/2014/main" id="{D9954213-3BCB-394E-9A30-E9FF3283E4B7}"/>
                    </a:ext>
                  </a:extLst>
                </p:cNvPr>
                <p:cNvSpPr/>
                <p:nvPr/>
              </p:nvSpPr>
              <p:spPr>
                <a:xfrm>
                  <a:off x="135354" y="5306372"/>
                  <a:ext cx="5005828" cy="409873"/>
                </a:xfrm>
                <a:prstGeom prst="trapezoid">
                  <a:avLst>
                    <a:gd name="adj" fmla="val 191755"/>
                  </a:avLst>
                </a:prstGeom>
                <a:noFill/>
                <a:ln w="15875">
                  <a:solidFill>
                    <a:schemeClr val="accent1">
                      <a:shade val="50000"/>
                      <a:alpha val="8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F29E6D-D37F-D545-AF81-459991486F63}"/>
                  </a:ext>
                </a:extLst>
              </p:cNvPr>
              <p:cNvGrpSpPr/>
              <p:nvPr/>
            </p:nvGrpSpPr>
            <p:grpSpPr>
              <a:xfrm>
                <a:off x="351732" y="4590012"/>
                <a:ext cx="615038" cy="476283"/>
                <a:chOff x="351732" y="4590012"/>
                <a:chExt cx="615038" cy="476283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6FA6AB9B-E356-404C-827C-A5BD24E8D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732" y="5066294"/>
                  <a:ext cx="615038" cy="0"/>
                </a:xfrm>
                <a:prstGeom prst="straightConnector1">
                  <a:avLst/>
                </a:prstGeom>
                <a:ln>
                  <a:solidFill>
                    <a:srgbClr val="5975A5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2DC86A5D-EC2E-AA46-994A-2896FEFD4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1732" y="4590012"/>
                  <a:ext cx="0" cy="476283"/>
                </a:xfrm>
                <a:prstGeom prst="straightConnector1">
                  <a:avLst/>
                </a:prstGeom>
                <a:ln>
                  <a:solidFill>
                    <a:srgbClr val="5975A5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D059F789-FBBA-BE4E-9722-F5D3E3A06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9437"/>
                <a:stretch/>
              </p:blipFill>
              <p:spPr>
                <a:xfrm>
                  <a:off x="450923" y="4704043"/>
                  <a:ext cx="358211" cy="362245"/>
                </a:xfrm>
                <a:prstGeom prst="rect">
                  <a:avLst/>
                </a:prstGeom>
              </p:spPr>
            </p:pic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20E729B-0194-A947-B524-792079D4538F}"/>
                    </a:ext>
                  </a:extLst>
                </p:cNvPr>
                <p:cNvSpPr/>
                <p:nvPr/>
              </p:nvSpPr>
              <p:spPr>
                <a:xfrm>
                  <a:off x="607168" y="4681181"/>
                  <a:ext cx="45719" cy="45719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BAB63C2-F484-C14E-BA6F-54BA2418B112}"/>
                </a:ext>
              </a:extLst>
            </p:cNvPr>
            <p:cNvCxnSpPr/>
            <p:nvPr/>
          </p:nvCxnSpPr>
          <p:spPr>
            <a:xfrm flipV="1">
              <a:off x="2320838" y="5196430"/>
              <a:ext cx="264014" cy="874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D5790BA-4F55-9D4B-A29A-05B38B6B9FF0}"/>
              </a:ext>
            </a:extLst>
          </p:cNvPr>
          <p:cNvSpPr/>
          <p:nvPr/>
        </p:nvSpPr>
        <p:spPr>
          <a:xfrm>
            <a:off x="3634558" y="6173343"/>
            <a:ext cx="1874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36BA61-BFF4-6A4D-85C8-361BE7261941}"/>
              </a:ext>
            </a:extLst>
          </p:cNvPr>
          <p:cNvSpPr/>
          <p:nvPr/>
        </p:nvSpPr>
        <p:spPr>
          <a:xfrm>
            <a:off x="3640148" y="4463677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276471F-0F2C-D640-A5E4-2E34CB3D2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62" y="1367637"/>
            <a:ext cx="4561601" cy="11047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D76655-B623-0C4F-9A3C-45FFE3D08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8761" y="1574638"/>
            <a:ext cx="4388466" cy="9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4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01FB392-12DF-ED40-B20C-066D0BBD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968" y="2090543"/>
            <a:ext cx="5843848" cy="12599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0EB619-165C-8448-9947-CF1B7943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27" y="1195209"/>
            <a:ext cx="4729942" cy="11430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79A4DD-F15B-BE44-9BFA-1432011D7B0F}"/>
              </a:ext>
            </a:extLst>
          </p:cNvPr>
          <p:cNvGrpSpPr>
            <a:grpSpLocks noChangeAspect="1"/>
          </p:cNvGrpSpPr>
          <p:nvPr/>
        </p:nvGrpSpPr>
        <p:grpSpPr>
          <a:xfrm>
            <a:off x="1369022" y="4463677"/>
            <a:ext cx="6911707" cy="2191933"/>
            <a:chOff x="57113" y="4253147"/>
            <a:chExt cx="5646814" cy="17907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4BBA58-9CCA-E541-92CA-E2333E5D01E0}"/>
                </a:ext>
              </a:extLst>
            </p:cNvPr>
            <p:cNvGrpSpPr/>
            <p:nvPr/>
          </p:nvGrpSpPr>
          <p:grpSpPr>
            <a:xfrm>
              <a:off x="57113" y="4253147"/>
              <a:ext cx="5646814" cy="1790793"/>
              <a:chOff x="57113" y="4253147"/>
              <a:chExt cx="5646814" cy="179079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FDC0B2E-78A2-1C44-80D7-D769D6101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13" y="4253147"/>
                <a:ext cx="5646814" cy="1790793"/>
              </a:xfrm>
              <a:prstGeom prst="rect">
                <a:avLst/>
              </a:prstGeom>
            </p:spPr>
          </p:pic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68E33860-F592-DD45-9375-8014536E6467}"/>
                  </a:ext>
                </a:extLst>
              </p:cNvPr>
              <p:cNvSpPr/>
              <p:nvPr/>
            </p:nvSpPr>
            <p:spPr>
              <a:xfrm>
                <a:off x="164894" y="5187512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5350F80-558E-5545-927B-0B3A83A236E8}"/>
                  </a:ext>
                </a:extLst>
              </p:cNvPr>
              <p:cNvGrpSpPr/>
              <p:nvPr/>
            </p:nvGrpSpPr>
            <p:grpSpPr>
              <a:xfrm>
                <a:off x="1313687" y="4695058"/>
                <a:ext cx="2643595" cy="384191"/>
                <a:chOff x="1548997" y="5351649"/>
                <a:chExt cx="2595161" cy="37439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9479EDE-156A-B94A-AB85-12D0D27A857E}"/>
                    </a:ext>
                  </a:extLst>
                </p:cNvPr>
                <p:cNvGrpSpPr/>
                <p:nvPr/>
              </p:nvGrpSpPr>
              <p:grpSpPr>
                <a:xfrm>
                  <a:off x="1625686" y="5580602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83908292-A48F-0A49-A73A-1ECAC22DA0AD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B47F30D5-02FA-4A49-9076-3E6A2BA27F94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F4854026-9CF5-BE4E-A609-492456B5B1C4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6CF1A239-1E63-F04E-938B-B05A1BFE669B}"/>
                    </a:ext>
                  </a:extLst>
                </p:cNvPr>
                <p:cNvGrpSpPr/>
                <p:nvPr/>
              </p:nvGrpSpPr>
              <p:grpSpPr>
                <a:xfrm>
                  <a:off x="3766243" y="5584366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773ADC28-BFEB-534B-B39B-0D42F81B0B2B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212E1AE1-5C19-6443-8B28-1188C105D368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A0A4E024-6111-F840-969F-809C2CE2E7C1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A829E2F-0A5A-1A49-B859-92693ECBBC44}"/>
                    </a:ext>
                  </a:extLst>
                </p:cNvPr>
                <p:cNvGrpSpPr/>
                <p:nvPr/>
              </p:nvGrpSpPr>
              <p:grpSpPr>
                <a:xfrm>
                  <a:off x="3345680" y="5580599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EBBD177B-9425-244A-9454-4DAD4C662B14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C3B2874C-6B39-9D41-98F4-A28DF547AA5E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FE09833B-2E34-CD48-8811-696B8F0BF506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38BB990-7D01-3E43-9774-4CA137E316EC}"/>
                    </a:ext>
                  </a:extLst>
                </p:cNvPr>
                <p:cNvGrpSpPr/>
                <p:nvPr/>
              </p:nvGrpSpPr>
              <p:grpSpPr>
                <a:xfrm>
                  <a:off x="2057417" y="5580595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9DB4BD53-C8B8-0B44-9C93-5512BF202B52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BA7B5611-1EE7-0647-B8DF-D8C3E4E063E7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0D6A93BA-04BF-D643-A0BD-B5D25AD987CF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FED96A0-CBAB-924B-B265-EE4E72E79EF3}"/>
                    </a:ext>
                  </a:extLst>
                </p:cNvPr>
                <p:cNvSpPr/>
                <p:nvPr/>
              </p:nvSpPr>
              <p:spPr>
                <a:xfrm>
                  <a:off x="1548997" y="5351649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B10AB8E-2FF1-B942-9DB6-07CD19F7E14D}"/>
                </a:ext>
              </a:extLst>
            </p:cNvPr>
            <p:cNvGrpSpPr/>
            <p:nvPr/>
          </p:nvGrpSpPr>
          <p:grpSpPr>
            <a:xfrm>
              <a:off x="345855" y="4440427"/>
              <a:ext cx="615038" cy="476283"/>
              <a:chOff x="351732" y="4590012"/>
              <a:chExt cx="615038" cy="47628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C2924B1-CFC4-4D4A-98B8-BA800F426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732" y="5066294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98CAFAF-9F52-694B-AB28-93B60F0D91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732" y="4590012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579B93C-214F-4D49-B74E-D93F4D1F71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49437"/>
              <a:stretch/>
            </p:blipFill>
            <p:spPr>
              <a:xfrm>
                <a:off x="450923" y="4704043"/>
                <a:ext cx="358211" cy="362245"/>
              </a:xfrm>
              <a:prstGeom prst="rect">
                <a:avLst/>
              </a:prstGeom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E5219DE-5B19-3743-8DAB-49DCC54D6D1B}"/>
                  </a:ext>
                </a:extLst>
              </p:cNvPr>
              <p:cNvSpPr/>
              <p:nvPr/>
            </p:nvSpPr>
            <p:spPr>
              <a:xfrm>
                <a:off x="607168" y="4681181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16569-1552-2B40-9D02-6C27ED07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CD899-97CA-624F-8FBF-B9C2C456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92C9B-BFB4-1F40-89D4-0E3F9491A27D}"/>
              </a:ext>
            </a:extLst>
          </p:cNvPr>
          <p:cNvSpPr txBox="1"/>
          <p:nvPr/>
        </p:nvSpPr>
        <p:spPr>
          <a:xfrm>
            <a:off x="845428" y="31530"/>
            <a:ext cx="655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Lack of Center Support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EFBBA6-ADB9-BE44-843E-D21875A65916}"/>
              </a:ext>
            </a:extLst>
          </p:cNvPr>
          <p:cNvSpPr/>
          <p:nvPr/>
        </p:nvSpPr>
        <p:spPr>
          <a:xfrm>
            <a:off x="3634558" y="6173343"/>
            <a:ext cx="1874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37627-6F63-764D-892A-85538FE1D5C7}"/>
              </a:ext>
            </a:extLst>
          </p:cNvPr>
          <p:cNvSpPr/>
          <p:nvPr/>
        </p:nvSpPr>
        <p:spPr>
          <a:xfrm>
            <a:off x="3640148" y="4463677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21321F-828D-6D4B-9EFF-51AFE467F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82" y="3156564"/>
            <a:ext cx="6822866" cy="13547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84B4B1-592E-8746-A413-0D2D4F0FA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76" y="1267257"/>
            <a:ext cx="4655127" cy="10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1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AD9E0ED9-3735-C64B-B7BC-45DCFC7A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61" y="2153135"/>
            <a:ext cx="5368345" cy="11915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A182A3F-B55E-7641-9EEC-D8D74BCC1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01" y="1119521"/>
            <a:ext cx="4556571" cy="119002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B54A2B-C38F-9340-A720-32B559F41DB6}"/>
              </a:ext>
            </a:extLst>
          </p:cNvPr>
          <p:cNvGrpSpPr/>
          <p:nvPr/>
        </p:nvGrpSpPr>
        <p:grpSpPr>
          <a:xfrm>
            <a:off x="1295746" y="4294220"/>
            <a:ext cx="7219604" cy="2427256"/>
            <a:chOff x="104862" y="3717002"/>
            <a:chExt cx="5575552" cy="18745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5A17FC-61EA-EC4A-A069-97F9086F2122}"/>
                </a:ext>
              </a:extLst>
            </p:cNvPr>
            <p:cNvGrpSpPr/>
            <p:nvPr/>
          </p:nvGrpSpPr>
          <p:grpSpPr>
            <a:xfrm>
              <a:off x="104862" y="3717002"/>
              <a:ext cx="5575552" cy="1874520"/>
              <a:chOff x="104862" y="3717002"/>
              <a:chExt cx="5575552" cy="187452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C0B6A06-777B-4248-98E7-E716524DF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02" y="3717002"/>
                <a:ext cx="5573512" cy="1874520"/>
              </a:xfrm>
              <a:prstGeom prst="rect">
                <a:avLst/>
              </a:prstGeom>
            </p:spPr>
          </p:pic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DF16A0F8-A174-0347-94E2-594536578D73}"/>
                  </a:ext>
                </a:extLst>
              </p:cNvPr>
              <p:cNvSpPr/>
              <p:nvPr/>
            </p:nvSpPr>
            <p:spPr>
              <a:xfrm>
                <a:off x="104862" y="4744541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D230A0E-C300-5B40-A555-182DA3C4B5AA}"/>
                  </a:ext>
                </a:extLst>
              </p:cNvPr>
              <p:cNvGrpSpPr/>
              <p:nvPr/>
            </p:nvGrpSpPr>
            <p:grpSpPr>
              <a:xfrm>
                <a:off x="1314127" y="4226543"/>
                <a:ext cx="2595161" cy="374394"/>
                <a:chOff x="6991801" y="5245937"/>
                <a:chExt cx="2595161" cy="374394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0B28974E-605D-8848-ABCE-4EE8F0EFDA5E}"/>
                    </a:ext>
                  </a:extLst>
                </p:cNvPr>
                <p:cNvGrpSpPr/>
                <p:nvPr/>
              </p:nvGrpSpPr>
              <p:grpSpPr>
                <a:xfrm>
                  <a:off x="7925740" y="547489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A9677A1E-16A4-5248-959B-383911D1C992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1BD31C20-896B-7142-B072-394867B0141A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68788111-AFB5-504C-A91C-2574D0C4C290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64FBCDA8-72B9-1F4E-B6CC-0D99A96B067B}"/>
                    </a:ext>
                  </a:extLst>
                </p:cNvPr>
                <p:cNvGrpSpPr/>
                <p:nvPr/>
              </p:nvGrpSpPr>
              <p:grpSpPr>
                <a:xfrm>
                  <a:off x="8361322" y="547865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66FEEAF3-3965-9748-A6CF-79C530EAC0BD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23B84572-291A-1C47-A270-B08E6787413E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E39CB951-93AE-0547-96E4-4DF5F5E60893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52B8421-1D5B-9647-B272-2FB824643B14}"/>
                    </a:ext>
                  </a:extLst>
                </p:cNvPr>
                <p:cNvGrpSpPr/>
                <p:nvPr/>
              </p:nvGrpSpPr>
              <p:grpSpPr>
                <a:xfrm>
                  <a:off x="9222824" y="547488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C36B1CAB-CE57-694B-9D39-DBE656DEE751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ADD02F7D-E022-AD40-858E-5CCCECD6BCD7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A2F86F7A-EF69-C942-BCCA-17CABEBBF376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FC0F12A-FCC1-CF48-BFB4-322107F6B650}"/>
                    </a:ext>
                  </a:extLst>
                </p:cNvPr>
                <p:cNvGrpSpPr/>
                <p:nvPr/>
              </p:nvGrpSpPr>
              <p:grpSpPr>
                <a:xfrm>
                  <a:off x="7058261" y="5474883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97283EA9-EA55-2244-9443-BBF951CD9AA1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9152233F-54D0-9542-9FDE-DA800356FAAD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7F7530C9-3C34-F84E-9A20-65CE07441B47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68D1228-FE34-974A-A316-30243D1BDD85}"/>
                    </a:ext>
                  </a:extLst>
                </p:cNvPr>
                <p:cNvSpPr/>
                <p:nvPr/>
              </p:nvSpPr>
              <p:spPr>
                <a:xfrm>
                  <a:off x="6991801" y="5245937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1266AA-4648-6A4C-8C98-ECC4A185CEF7}"/>
                </a:ext>
              </a:extLst>
            </p:cNvPr>
            <p:cNvGrpSpPr/>
            <p:nvPr/>
          </p:nvGrpSpPr>
          <p:grpSpPr>
            <a:xfrm>
              <a:off x="355387" y="3966260"/>
              <a:ext cx="615038" cy="476283"/>
              <a:chOff x="351732" y="4590012"/>
              <a:chExt cx="615038" cy="476283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6BD3021-8D7F-E646-8237-59C638A52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732" y="5066294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E3949AE-2541-9140-A464-2899D97D8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732" y="4590012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AD818CF-39B0-424D-B914-CA13DBB8F7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49437"/>
              <a:stretch/>
            </p:blipFill>
            <p:spPr>
              <a:xfrm>
                <a:off x="450923" y="4704043"/>
                <a:ext cx="358211" cy="362245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AE81FA6-7E00-FF41-B54D-CA65C96716CC}"/>
                  </a:ext>
                </a:extLst>
              </p:cNvPr>
              <p:cNvSpPr/>
              <p:nvPr/>
            </p:nvSpPr>
            <p:spPr>
              <a:xfrm>
                <a:off x="607168" y="4681181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42876-4E5B-5844-AF96-B424DCFE1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1C3AAB-C04A-1443-BF39-3A4A8119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FF09A-DAEB-9A48-B1D2-D65064E0B86A}"/>
              </a:ext>
            </a:extLst>
          </p:cNvPr>
          <p:cNvSpPr txBox="1"/>
          <p:nvPr/>
        </p:nvSpPr>
        <p:spPr>
          <a:xfrm>
            <a:off x="845427" y="31530"/>
            <a:ext cx="6887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Lack of Rail Seat Support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129D8-EC90-944D-8639-4343F340E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774" y="3201109"/>
            <a:ext cx="6909830" cy="1313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3D63A1-16F2-4C48-B771-4A81B2475392}"/>
              </a:ext>
            </a:extLst>
          </p:cNvPr>
          <p:cNvSpPr/>
          <p:nvPr/>
        </p:nvSpPr>
        <p:spPr>
          <a:xfrm>
            <a:off x="3634558" y="6173343"/>
            <a:ext cx="1874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99B412-F3B1-E145-AEBB-C7C67DE2A9DF}"/>
              </a:ext>
            </a:extLst>
          </p:cNvPr>
          <p:cNvSpPr/>
          <p:nvPr/>
        </p:nvSpPr>
        <p:spPr>
          <a:xfrm>
            <a:off x="3640148" y="4463677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CDB6C1-2288-BE43-9BDD-A6F7DB633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39" y="1207775"/>
            <a:ext cx="4467583" cy="10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2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A6108-180A-AA42-8ADD-176BDFFFA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F2518-8B63-5945-89B4-74BB2432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35DA1-7783-0A4A-9273-74E128BC8A14}"/>
              </a:ext>
            </a:extLst>
          </p:cNvPr>
          <p:cNvSpPr/>
          <p:nvPr/>
        </p:nvSpPr>
        <p:spPr>
          <a:xfrm>
            <a:off x="515803" y="3167390"/>
            <a:ext cx="8112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 Only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3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26381DB-C9F6-8146-BDF9-000D040B5615}"/>
              </a:ext>
            </a:extLst>
          </p:cNvPr>
          <p:cNvCxnSpPr>
            <a:cxnSpLocks/>
            <a:stCxn id="28" idx="1"/>
            <a:endCxn id="13" idx="1"/>
          </p:cNvCxnSpPr>
          <p:nvPr/>
        </p:nvCxnSpPr>
        <p:spPr>
          <a:xfrm rot="10800000" flipH="1">
            <a:off x="845428" y="1353702"/>
            <a:ext cx="864864" cy="2640480"/>
          </a:xfrm>
          <a:prstGeom prst="bentConnector3">
            <a:avLst>
              <a:gd name="adj1" fmla="val -26432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F0513DF-7EF6-E346-BA60-1DFBFAC41E6A}"/>
              </a:ext>
            </a:extLst>
          </p:cNvPr>
          <p:cNvSpPr/>
          <p:nvPr/>
        </p:nvSpPr>
        <p:spPr>
          <a:xfrm>
            <a:off x="845428" y="3710831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A67CC-F27D-404D-A212-6BD317B5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4631D-6260-464D-975F-E6B5B355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D42E9-1028-A847-80E6-C8B113086390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Center Binding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922EF7-BBF9-E743-81C7-7547A41D9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5" b="89577" l="5373" r="96149">
                        <a14:foregroundMark x1="5373" y1="74756" x2="10528" y2="71010"/>
                        <a14:foregroundMark x1="92578" y1="71824" x2="87236" y2="65309"/>
                        <a14:foregroundMark x1="96149" y1="74756" x2="93665" y2="737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0292" y="882410"/>
            <a:ext cx="4943189" cy="942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5C84A1-31D6-D64B-A672-25DC9A1C9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388" r="92264">
                        <a14:foregroundMark x1="6388" y1="69767" x2="10185" y2="67442"/>
                        <a14:foregroundMark x1="92264" y1="76512" x2="83463" y2="67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9292" y="1813066"/>
            <a:ext cx="5111795" cy="780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85525A-2596-0843-A468-461017ECA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240" r="92760">
                        <a14:foregroundMark x1="7240" y1="72857" x2="11931" y2="68776"/>
                        <a14:foregroundMark x1="92760" y1="72857" x2="82767" y2="59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8663" y="2585662"/>
            <a:ext cx="5293054" cy="8815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59346-D115-8A4B-8FB4-2C6ACDBD1448}"/>
              </a:ext>
            </a:extLst>
          </p:cNvPr>
          <p:cNvGrpSpPr/>
          <p:nvPr/>
        </p:nvGrpSpPr>
        <p:grpSpPr>
          <a:xfrm>
            <a:off x="1210042" y="4942746"/>
            <a:ext cx="6540447" cy="1222033"/>
            <a:chOff x="256111" y="3830225"/>
            <a:chExt cx="6783881" cy="12675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8C23B23-2F23-6749-959F-2C8974DEE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256111" y="3830225"/>
              <a:ext cx="6783881" cy="90081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433DA9F-CD9C-4B4A-B9F5-829997779CA0}"/>
                </a:ext>
              </a:extLst>
            </p:cNvPr>
            <p:cNvGrpSpPr/>
            <p:nvPr/>
          </p:nvGrpSpPr>
          <p:grpSpPr>
            <a:xfrm>
              <a:off x="1864912" y="4575419"/>
              <a:ext cx="4428754" cy="522323"/>
              <a:chOff x="2118149" y="1720295"/>
              <a:chExt cx="4428754" cy="52232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1AADACD-9E91-A443-9B9D-C9C5496D70DD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3101B16-7CFC-F346-AAB9-AF1B01DDFFF0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25753A1-07C3-AE4D-97B9-590238EA6DB7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BA2B23-F112-6444-A544-A4D7ECC9FB37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0EBBA0-56BC-464F-B121-E303A8093885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32622C-F12B-5A42-8583-4A3B89CCD85D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126C82-64F7-404C-BF85-B8A2543ACF1F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79767D-DA8C-F14C-BD86-4234762FE1C6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C73B2-D510-7642-95CF-89628D62F38F}"/>
              </a:ext>
            </a:extLst>
          </p:cNvPr>
          <p:cNvSpPr/>
          <p:nvPr/>
        </p:nvSpPr>
        <p:spPr>
          <a:xfrm>
            <a:off x="3869211" y="6207079"/>
            <a:ext cx="126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F0CC83-BA1A-B549-9A66-537031403302}"/>
              </a:ext>
            </a:extLst>
          </p:cNvPr>
          <p:cNvSpPr/>
          <p:nvPr/>
        </p:nvSpPr>
        <p:spPr>
          <a:xfrm>
            <a:off x="3640148" y="4463677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C9F28F-EBB0-5649-BB56-92E978F6F152}"/>
              </a:ext>
            </a:extLst>
          </p:cNvPr>
          <p:cNvSpPr/>
          <p:nvPr/>
        </p:nvSpPr>
        <p:spPr>
          <a:xfrm>
            <a:off x="663674" y="3808313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42E34-1D91-FE40-A032-DA1A4F96C1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12" b="89785" l="4940" r="91722">
                        <a14:foregroundMark x1="4973" y1="82930" x2="8712" y2="78091"/>
                        <a14:foregroundMark x1="91722" y1="77554" x2="88718" y2="76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392" y="3093190"/>
            <a:ext cx="6468508" cy="16063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80C2C8-B34C-3848-A53F-D4E42C65FF86}"/>
              </a:ext>
            </a:extLst>
          </p:cNvPr>
          <p:cNvCxnSpPr>
            <a:cxnSpLocks/>
          </p:cNvCxnSpPr>
          <p:nvPr/>
        </p:nvCxnSpPr>
        <p:spPr>
          <a:xfrm flipV="1">
            <a:off x="1464590" y="3900970"/>
            <a:ext cx="857402" cy="476067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089F67-9BCF-664A-BE2F-414F0028C38C}"/>
              </a:ext>
            </a:extLst>
          </p:cNvPr>
          <p:cNvCxnSpPr>
            <a:cxnSpLocks/>
          </p:cNvCxnSpPr>
          <p:nvPr/>
        </p:nvCxnSpPr>
        <p:spPr>
          <a:xfrm flipV="1">
            <a:off x="2321992" y="3829108"/>
            <a:ext cx="0" cy="71862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11D6D2A6-124F-3042-BD32-5ABCD9E60A87}"/>
              </a:ext>
            </a:extLst>
          </p:cNvPr>
          <p:cNvCxnSpPr>
            <a:cxnSpLocks/>
            <a:stCxn id="27" idx="1"/>
            <a:endCxn id="12" idx="1"/>
          </p:cNvCxnSpPr>
          <p:nvPr/>
        </p:nvCxnSpPr>
        <p:spPr>
          <a:xfrm rot="10800000" flipH="1">
            <a:off x="663674" y="2203072"/>
            <a:ext cx="1015618" cy="1888592"/>
          </a:xfrm>
          <a:prstGeom prst="bentConnector3">
            <a:avLst>
              <a:gd name="adj1" fmla="val -22508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0CA33E4-F677-A843-B770-94D211062279}"/>
              </a:ext>
            </a:extLst>
          </p:cNvPr>
          <p:cNvSpPr/>
          <p:nvPr/>
        </p:nvSpPr>
        <p:spPr>
          <a:xfrm>
            <a:off x="488197" y="3889227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A42195F-EBC6-E24F-9C47-789C151AB4A6}"/>
              </a:ext>
            </a:extLst>
          </p:cNvPr>
          <p:cNvCxnSpPr>
            <a:cxnSpLocks/>
            <a:stCxn id="5" idx="1"/>
            <a:endCxn id="11" idx="1"/>
          </p:cNvCxnSpPr>
          <p:nvPr/>
        </p:nvCxnSpPr>
        <p:spPr>
          <a:xfrm rot="10800000" flipH="1">
            <a:off x="488197" y="3026450"/>
            <a:ext cx="1100466" cy="1146128"/>
          </a:xfrm>
          <a:prstGeom prst="bentConnector3">
            <a:avLst>
              <a:gd name="adj1" fmla="val -20773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196A99C-28F6-C748-926B-007AC0CC23A8}"/>
              </a:ext>
            </a:extLst>
          </p:cNvPr>
          <p:cNvSpPr/>
          <p:nvPr/>
        </p:nvSpPr>
        <p:spPr>
          <a:xfrm>
            <a:off x="838707" y="2637440"/>
            <a:ext cx="67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5A6F7C-B20A-7141-9ACB-6ADD95F9B79A}"/>
              </a:ext>
            </a:extLst>
          </p:cNvPr>
          <p:cNvSpPr/>
          <p:nvPr/>
        </p:nvSpPr>
        <p:spPr>
          <a:xfrm>
            <a:off x="766223" y="1784645"/>
            <a:ext cx="829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C5251A-5A36-C042-AA17-3A37DE105332}"/>
              </a:ext>
            </a:extLst>
          </p:cNvPr>
          <p:cNvSpPr/>
          <p:nvPr/>
        </p:nvSpPr>
        <p:spPr>
          <a:xfrm>
            <a:off x="974422" y="999788"/>
            <a:ext cx="67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2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E790A-5154-F147-ABEF-37C6682B5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B11F5-BF9C-FE43-A7FD-50597628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597627-3BC5-7A42-9B45-A53E040953B5}"/>
              </a:ext>
            </a:extLst>
          </p:cNvPr>
          <p:cNvGrpSpPr/>
          <p:nvPr/>
        </p:nvGrpSpPr>
        <p:grpSpPr>
          <a:xfrm>
            <a:off x="1333338" y="5034340"/>
            <a:ext cx="6338245" cy="1188110"/>
            <a:chOff x="458457" y="1004685"/>
            <a:chExt cx="6581536" cy="12337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B45344-6036-2940-8331-D66C6FB93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58457" y="1004685"/>
              <a:ext cx="6581536" cy="84718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A52AF34-7E56-D849-AB4D-C214C600EED3}"/>
                </a:ext>
              </a:extLst>
            </p:cNvPr>
            <p:cNvGrpSpPr/>
            <p:nvPr/>
          </p:nvGrpSpPr>
          <p:grpSpPr>
            <a:xfrm>
              <a:off x="1864912" y="1716078"/>
              <a:ext cx="4428754" cy="522323"/>
              <a:chOff x="2118149" y="1720295"/>
              <a:chExt cx="4428754" cy="52232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FF5A66-F464-894C-A463-7BBFADBF8068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8C67A4-9EA2-864A-B5CE-37B370FA2F02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E749268-A021-3345-A5AC-798D090D3FCD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57FF5F9-A77F-674F-B639-2363C7B48A23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5D34EC6-D36F-5F4E-9507-14615CC9DF7D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49662B-C01B-BA4E-8B25-E30BC46CADA4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2BE913-E61E-5947-B703-DFA3E7B8D2DB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980BE4-DDB1-B844-B993-3238FEBC3ADF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32A24A1-80B0-F141-A85C-48055BF5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55" y="2645953"/>
            <a:ext cx="5519201" cy="829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082EB2-88A4-EE44-B7E8-1267C33839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4"/>
          <a:stretch/>
        </p:blipFill>
        <p:spPr>
          <a:xfrm>
            <a:off x="1645174" y="1900001"/>
            <a:ext cx="5368949" cy="7217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8BC66-7E57-6842-8DE0-05EA049BB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2" b="89868" l="3268" r="91503">
                        <a14:foregroundMark x1="3268" y1="76872" x2="8969" y2="73128"/>
                        <a14:foregroundMark x1="91503" y1="80617" x2="88344" y2="78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2859" y="961071"/>
            <a:ext cx="5519202" cy="9098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C0FF28-C945-F84C-A1F1-F981CFAD24BE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Full Support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3C0EE31-9720-1D43-A6F0-E8E2E3AD8410}"/>
              </a:ext>
            </a:extLst>
          </p:cNvPr>
          <p:cNvCxnSpPr>
            <a:cxnSpLocks/>
            <a:stCxn id="21" idx="1"/>
            <a:endCxn id="18" idx="1"/>
          </p:cNvCxnSpPr>
          <p:nvPr/>
        </p:nvCxnSpPr>
        <p:spPr>
          <a:xfrm rot="10800000" flipH="1">
            <a:off x="845427" y="1415996"/>
            <a:ext cx="897431" cy="2578187"/>
          </a:xfrm>
          <a:prstGeom prst="bentConnector3">
            <a:avLst>
              <a:gd name="adj1" fmla="val -25473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F6E15A2-AD0D-D14E-9D80-54E20FC68243}"/>
              </a:ext>
            </a:extLst>
          </p:cNvPr>
          <p:cNvSpPr/>
          <p:nvPr/>
        </p:nvSpPr>
        <p:spPr>
          <a:xfrm>
            <a:off x="845428" y="3710831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7CBCFD-5503-AC4A-AAFA-0CB57DAC9043}"/>
              </a:ext>
            </a:extLst>
          </p:cNvPr>
          <p:cNvSpPr/>
          <p:nvPr/>
        </p:nvSpPr>
        <p:spPr>
          <a:xfrm>
            <a:off x="663674" y="3808313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1B43A7-0438-9841-A183-C437ABAEC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792" r="93467">
                        <a14:foregroundMark x1="6824" y1="75273" x2="13001" y2="76727"/>
                        <a14:foregroundMark x1="90686" y1="74545" x2="88163" y2="71818"/>
                        <a14:foregroundMark x1="93467" y1="77455" x2="93467" y2="774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0" y="3490852"/>
            <a:ext cx="6582649" cy="117091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1F2262-C4A4-F04E-BC86-14068BFE1F2A}"/>
              </a:ext>
            </a:extLst>
          </p:cNvPr>
          <p:cNvCxnSpPr>
            <a:cxnSpLocks/>
          </p:cNvCxnSpPr>
          <p:nvPr/>
        </p:nvCxnSpPr>
        <p:spPr>
          <a:xfrm flipV="1">
            <a:off x="1464590" y="3900970"/>
            <a:ext cx="857402" cy="476067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01E574-8019-8F47-95B7-CADF5B290583}"/>
              </a:ext>
            </a:extLst>
          </p:cNvPr>
          <p:cNvCxnSpPr>
            <a:cxnSpLocks/>
          </p:cNvCxnSpPr>
          <p:nvPr/>
        </p:nvCxnSpPr>
        <p:spPr>
          <a:xfrm flipV="1">
            <a:off x="2321992" y="3829108"/>
            <a:ext cx="0" cy="71862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83F1A1B-4C65-954B-966E-D43C52DB41E5}"/>
              </a:ext>
            </a:extLst>
          </p:cNvPr>
          <p:cNvCxnSpPr>
            <a:cxnSpLocks/>
            <a:stCxn id="22" idx="1"/>
            <a:endCxn id="17" idx="1"/>
          </p:cNvCxnSpPr>
          <p:nvPr/>
        </p:nvCxnSpPr>
        <p:spPr>
          <a:xfrm rot="10800000" flipH="1">
            <a:off x="663674" y="2260868"/>
            <a:ext cx="981500" cy="1830796"/>
          </a:xfrm>
          <a:prstGeom prst="bentConnector3">
            <a:avLst>
              <a:gd name="adj1" fmla="val -23291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58BC241-0938-7D4B-A9EC-BF42614CB7B9}"/>
              </a:ext>
            </a:extLst>
          </p:cNvPr>
          <p:cNvCxnSpPr>
            <a:cxnSpLocks/>
            <a:stCxn id="26" idx="1"/>
            <a:endCxn id="16" idx="1"/>
          </p:cNvCxnSpPr>
          <p:nvPr/>
        </p:nvCxnSpPr>
        <p:spPr>
          <a:xfrm rot="10800000" flipH="1">
            <a:off x="488197" y="3060550"/>
            <a:ext cx="1106358" cy="1112028"/>
          </a:xfrm>
          <a:prstGeom prst="bentConnector3">
            <a:avLst>
              <a:gd name="adj1" fmla="val -20662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E22D8EB-CA39-8944-9467-A901E5AAD62C}"/>
              </a:ext>
            </a:extLst>
          </p:cNvPr>
          <p:cNvSpPr/>
          <p:nvPr/>
        </p:nvSpPr>
        <p:spPr>
          <a:xfrm>
            <a:off x="880271" y="2678825"/>
            <a:ext cx="67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2B8A16-CAC7-1F45-A287-3ED15543E069}"/>
              </a:ext>
            </a:extLst>
          </p:cNvPr>
          <p:cNvSpPr/>
          <p:nvPr/>
        </p:nvSpPr>
        <p:spPr>
          <a:xfrm>
            <a:off x="776129" y="1884283"/>
            <a:ext cx="829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395688-A708-C241-81C9-FBDCB3682A46}"/>
              </a:ext>
            </a:extLst>
          </p:cNvPr>
          <p:cNvSpPr/>
          <p:nvPr/>
        </p:nvSpPr>
        <p:spPr>
          <a:xfrm>
            <a:off x="1030324" y="1033580"/>
            <a:ext cx="67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683312-2146-DB4C-ADEE-0C0B2AE17615}"/>
              </a:ext>
            </a:extLst>
          </p:cNvPr>
          <p:cNvSpPr/>
          <p:nvPr/>
        </p:nvSpPr>
        <p:spPr>
          <a:xfrm>
            <a:off x="3869211" y="6207079"/>
            <a:ext cx="126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23896B-E7C6-4D48-8DF3-7CE8F31CD118}"/>
              </a:ext>
            </a:extLst>
          </p:cNvPr>
          <p:cNvSpPr/>
          <p:nvPr/>
        </p:nvSpPr>
        <p:spPr>
          <a:xfrm>
            <a:off x="3640148" y="4463677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C77CC8-C133-BF46-A396-7638796C26A0}"/>
              </a:ext>
            </a:extLst>
          </p:cNvPr>
          <p:cNvSpPr/>
          <p:nvPr/>
        </p:nvSpPr>
        <p:spPr>
          <a:xfrm>
            <a:off x="488197" y="3889227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8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244014-4F4D-EC40-A5AD-1D432AAB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5A02C-3D04-1B4F-821A-00556D55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597816-974C-B64F-AD10-F877F973F0C0}"/>
              </a:ext>
            </a:extLst>
          </p:cNvPr>
          <p:cNvGrpSpPr/>
          <p:nvPr/>
        </p:nvGrpSpPr>
        <p:grpSpPr>
          <a:xfrm>
            <a:off x="1062655" y="4964705"/>
            <a:ext cx="6652916" cy="1242374"/>
            <a:chOff x="421850" y="2446990"/>
            <a:chExt cx="6912400" cy="1290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42731A-C32B-8544-9D95-3F9620F43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21850" y="2446990"/>
              <a:ext cx="6912400" cy="93051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4D4E56-0385-1D42-9BFE-D1876466895F}"/>
                </a:ext>
              </a:extLst>
            </p:cNvPr>
            <p:cNvGrpSpPr/>
            <p:nvPr/>
          </p:nvGrpSpPr>
          <p:grpSpPr>
            <a:xfrm>
              <a:off x="1864912" y="3215497"/>
              <a:ext cx="4428754" cy="522323"/>
              <a:chOff x="2118149" y="1720295"/>
              <a:chExt cx="4428754" cy="52232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C4F55B2-B40F-4545-A12D-A5E3B2102244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3F449D-F60A-834F-801A-EF9492F60180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29B5FD-3ED4-1249-B52B-70A87F080EA8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78C918-5609-4849-A2B3-14A121848DE5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D08036-1FCE-2A40-9B0F-5551551E043B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E81FDFD-E490-7A47-B1D0-B89965BBAAD0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138452-C286-0E4D-B59D-C976BC222FD5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281F8C-09B3-8C45-9D81-E364B5A043C9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2A168C3-8FC9-E141-B1C4-A7F4E332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35" y="2728715"/>
            <a:ext cx="5446643" cy="7089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22F170-37EE-2C49-AED7-2D958DF3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634" y="1874033"/>
            <a:ext cx="5387369" cy="784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1B76ED-8AA2-EA46-A6ED-54DEE0499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8" b="89732" l="4975" r="91732">
                        <a14:foregroundMark x1="4975" y1="78348" x2="10952" y2="78348"/>
                        <a14:foregroundMark x1="91732" y1="81250" x2="86077" y2="774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7350" y="981595"/>
            <a:ext cx="5287763" cy="8478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5582FF-83AA-D44E-9104-D8CD399CDF28}"/>
              </a:ext>
            </a:extLst>
          </p:cNvPr>
          <p:cNvSpPr txBox="1"/>
          <p:nvPr/>
        </p:nvSpPr>
        <p:spPr>
          <a:xfrm>
            <a:off x="845428" y="31530"/>
            <a:ext cx="655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Lack of Center Support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F00E42-968E-1A46-B0B9-B01409961E92}"/>
              </a:ext>
            </a:extLst>
          </p:cNvPr>
          <p:cNvSpPr/>
          <p:nvPr/>
        </p:nvSpPr>
        <p:spPr>
          <a:xfrm>
            <a:off x="3869211" y="6207079"/>
            <a:ext cx="126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22B667-0ED6-894C-8C75-468C276F8F12}"/>
              </a:ext>
            </a:extLst>
          </p:cNvPr>
          <p:cNvSpPr/>
          <p:nvPr/>
        </p:nvSpPr>
        <p:spPr>
          <a:xfrm>
            <a:off x="3640148" y="4463677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E5CA1B2-6E47-C146-953A-A8072B2A5DAB}"/>
              </a:ext>
            </a:extLst>
          </p:cNvPr>
          <p:cNvCxnSpPr>
            <a:cxnSpLocks/>
            <a:stCxn id="26" idx="1"/>
            <a:endCxn id="19" idx="1"/>
          </p:cNvCxnSpPr>
          <p:nvPr/>
        </p:nvCxnSpPr>
        <p:spPr>
          <a:xfrm rot="10800000" flipH="1">
            <a:off x="845428" y="1405526"/>
            <a:ext cx="811922" cy="2588657"/>
          </a:xfrm>
          <a:prstGeom prst="bentConnector3">
            <a:avLst>
              <a:gd name="adj1" fmla="val -28155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D9F5E14-8A39-5045-9E5B-82F9771B2894}"/>
              </a:ext>
            </a:extLst>
          </p:cNvPr>
          <p:cNvSpPr/>
          <p:nvPr/>
        </p:nvSpPr>
        <p:spPr>
          <a:xfrm>
            <a:off x="845428" y="3710831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FA5056-1470-3D41-BA71-F9B66784D249}"/>
              </a:ext>
            </a:extLst>
          </p:cNvPr>
          <p:cNvSpPr/>
          <p:nvPr/>
        </p:nvSpPr>
        <p:spPr>
          <a:xfrm>
            <a:off x="663674" y="3808313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21CA2A-B17E-DA42-B0C5-75C1134A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07" b="89927" l="6263" r="94642">
                        <a14:foregroundMark x1="6263" y1="85897" x2="13061" y2="81502"/>
                        <a14:foregroundMark x1="94642" y1="85165" x2="91393" y2="837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6542" y="3326056"/>
            <a:ext cx="6348517" cy="116084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CC44F3-E8AC-9445-8440-F9ACD199FED3}"/>
              </a:ext>
            </a:extLst>
          </p:cNvPr>
          <p:cNvCxnSpPr>
            <a:cxnSpLocks/>
          </p:cNvCxnSpPr>
          <p:nvPr/>
        </p:nvCxnSpPr>
        <p:spPr>
          <a:xfrm flipV="1">
            <a:off x="1464590" y="3900970"/>
            <a:ext cx="857402" cy="476067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8B600F-BF34-7640-9D26-FD5642D71D95}"/>
              </a:ext>
            </a:extLst>
          </p:cNvPr>
          <p:cNvCxnSpPr>
            <a:cxnSpLocks/>
          </p:cNvCxnSpPr>
          <p:nvPr/>
        </p:nvCxnSpPr>
        <p:spPr>
          <a:xfrm flipV="1">
            <a:off x="2321992" y="3829108"/>
            <a:ext cx="0" cy="71862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D30987C-BC5A-0748-8169-F78D2DD38D96}"/>
              </a:ext>
            </a:extLst>
          </p:cNvPr>
          <p:cNvCxnSpPr>
            <a:cxnSpLocks/>
            <a:stCxn id="27" idx="1"/>
            <a:endCxn id="18" idx="1"/>
          </p:cNvCxnSpPr>
          <p:nvPr/>
        </p:nvCxnSpPr>
        <p:spPr>
          <a:xfrm rot="10800000" flipH="1">
            <a:off x="663674" y="2266404"/>
            <a:ext cx="939960" cy="1825261"/>
          </a:xfrm>
          <a:prstGeom prst="bentConnector3">
            <a:avLst>
              <a:gd name="adj1" fmla="val -24320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0431B9D0-5078-4541-93C3-3F2198BA7ED3}"/>
              </a:ext>
            </a:extLst>
          </p:cNvPr>
          <p:cNvCxnSpPr>
            <a:cxnSpLocks/>
            <a:stCxn id="35" idx="1"/>
            <a:endCxn id="17" idx="1"/>
          </p:cNvCxnSpPr>
          <p:nvPr/>
        </p:nvCxnSpPr>
        <p:spPr>
          <a:xfrm rot="10800000" flipH="1">
            <a:off x="488197" y="3083210"/>
            <a:ext cx="1115438" cy="1089369"/>
          </a:xfrm>
          <a:prstGeom prst="bentConnector3">
            <a:avLst>
              <a:gd name="adj1" fmla="val -20494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47F493F-7BDA-DD4C-BA12-5FE4F916B1E5}"/>
              </a:ext>
            </a:extLst>
          </p:cNvPr>
          <p:cNvSpPr/>
          <p:nvPr/>
        </p:nvSpPr>
        <p:spPr>
          <a:xfrm>
            <a:off x="880271" y="2678825"/>
            <a:ext cx="67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03967A-F2DA-2145-B26A-0EA71CA57B2A}"/>
              </a:ext>
            </a:extLst>
          </p:cNvPr>
          <p:cNvSpPr/>
          <p:nvPr/>
        </p:nvSpPr>
        <p:spPr>
          <a:xfrm>
            <a:off x="776129" y="1884283"/>
            <a:ext cx="829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83CD2D-1221-694B-9CB7-4BF93E8FF920}"/>
              </a:ext>
            </a:extLst>
          </p:cNvPr>
          <p:cNvSpPr/>
          <p:nvPr/>
        </p:nvSpPr>
        <p:spPr>
          <a:xfrm>
            <a:off x="980447" y="1033580"/>
            <a:ext cx="67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AD5129-4298-4140-96C8-A07769ECB8A8}"/>
              </a:ext>
            </a:extLst>
          </p:cNvPr>
          <p:cNvSpPr/>
          <p:nvPr/>
        </p:nvSpPr>
        <p:spPr>
          <a:xfrm>
            <a:off x="488197" y="3889227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7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3E7EEC-E300-1243-9ECB-AB1CF1409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8C93C-8431-2141-A920-4FEA5433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104C8-376B-2846-A5AC-EFB41C8E0445}"/>
              </a:ext>
            </a:extLst>
          </p:cNvPr>
          <p:cNvSpPr txBox="1"/>
          <p:nvPr/>
        </p:nvSpPr>
        <p:spPr>
          <a:xfrm>
            <a:off x="845427" y="31530"/>
            <a:ext cx="6887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Lack of Rail Seat Support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C91AA-C065-E840-B2BF-19C793B13768}"/>
              </a:ext>
            </a:extLst>
          </p:cNvPr>
          <p:cNvGrpSpPr/>
          <p:nvPr/>
        </p:nvGrpSpPr>
        <p:grpSpPr>
          <a:xfrm>
            <a:off x="1173360" y="4950227"/>
            <a:ext cx="6384093" cy="1319451"/>
            <a:chOff x="312346" y="5157039"/>
            <a:chExt cx="6727645" cy="13904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DBB5A7-6DCB-8740-9CB8-F5C04FDC8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12346" y="5157039"/>
              <a:ext cx="6727645" cy="10120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8FD4C48-0AD3-F745-954D-E541829C85F1}"/>
                </a:ext>
              </a:extLst>
            </p:cNvPr>
            <p:cNvGrpSpPr/>
            <p:nvPr/>
          </p:nvGrpSpPr>
          <p:grpSpPr>
            <a:xfrm>
              <a:off x="1864912" y="6025172"/>
              <a:ext cx="4428754" cy="522323"/>
              <a:chOff x="2118149" y="1720295"/>
              <a:chExt cx="4428754" cy="52232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F5F770B-5E21-3C42-8502-31A3A6D84C7B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F63DE6-D729-5845-9982-0828773C6E02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CB50B9B-40FA-8749-8577-60D5653F1FE1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4DF12A6-D748-3B47-9D92-AD9F5C981F11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8D9563-C8A3-724D-A65F-DC6EF9C77C83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C75673-034F-6E43-9B81-26C24BD9DFC3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B80046-B445-1C4F-B7C6-6BDE6DBBACC6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FFBB43-83B0-A948-9EC0-EB3CD5F8C85D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97D6BDF-776E-5E49-A324-3C05C1B79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027" y="2591250"/>
            <a:ext cx="5282629" cy="10023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4A6A07-655E-CD4E-920C-357A3F06F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088" y="1781962"/>
            <a:ext cx="5282629" cy="977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C744A-771B-1F48-A50A-1598A24B9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62" b="89614" l="2985" r="92262">
                        <a14:foregroundMark x1="2985" y1="71981" x2="10796" y2="66667"/>
                        <a14:foregroundMark x1="92262" y1="65700" x2="88394" y2="644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3999" y="1103169"/>
            <a:ext cx="5120640" cy="7811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5E3C62-4023-4D41-9478-CB5E2D032EF5}"/>
              </a:ext>
            </a:extLst>
          </p:cNvPr>
          <p:cNvSpPr/>
          <p:nvPr/>
        </p:nvSpPr>
        <p:spPr>
          <a:xfrm>
            <a:off x="3869211" y="6207079"/>
            <a:ext cx="126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EADFFA-13D9-5B40-B280-A0F2FD4A6174}"/>
              </a:ext>
            </a:extLst>
          </p:cNvPr>
          <p:cNvSpPr/>
          <p:nvPr/>
        </p:nvSpPr>
        <p:spPr>
          <a:xfrm>
            <a:off x="3640148" y="4463677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E04DA7B-5867-6A4B-BA79-58423C45C496}"/>
              </a:ext>
            </a:extLst>
          </p:cNvPr>
          <p:cNvCxnSpPr>
            <a:cxnSpLocks/>
            <a:stCxn id="23" idx="1"/>
            <a:endCxn id="19" idx="1"/>
          </p:cNvCxnSpPr>
          <p:nvPr/>
        </p:nvCxnSpPr>
        <p:spPr>
          <a:xfrm rot="10800000" flipH="1">
            <a:off x="845427" y="1493726"/>
            <a:ext cx="838571" cy="2500456"/>
          </a:xfrm>
          <a:prstGeom prst="bentConnector3">
            <a:avLst>
              <a:gd name="adj1" fmla="val -27261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52324B3-EF7D-D24D-B4E7-2641AF282087}"/>
              </a:ext>
            </a:extLst>
          </p:cNvPr>
          <p:cNvSpPr/>
          <p:nvPr/>
        </p:nvSpPr>
        <p:spPr>
          <a:xfrm>
            <a:off x="845428" y="3710831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7CCE14-A0D4-334F-AB3B-2F5CD5B0CBAB}"/>
              </a:ext>
            </a:extLst>
          </p:cNvPr>
          <p:cNvSpPr/>
          <p:nvPr/>
        </p:nvSpPr>
        <p:spPr>
          <a:xfrm>
            <a:off x="663674" y="3808313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DF1AB8-CF29-C04E-A4C6-C8C0465EA0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869" r="96734">
                        <a14:foregroundMark x1="5525" y1="80204" x2="12231" y2="79388"/>
                        <a14:foregroundMark x1="869" y1="82449" x2="2606" y2="83265"/>
                        <a14:foregroundMark x1="92738" y1="74694" x2="88186" y2="71633"/>
                        <a14:foregroundMark x1="96734" y1="77755" x2="96734" y2="77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937" y="3547510"/>
            <a:ext cx="6226234" cy="106006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38532B-A518-CB4E-903D-71A72573A794}"/>
              </a:ext>
            </a:extLst>
          </p:cNvPr>
          <p:cNvCxnSpPr>
            <a:cxnSpLocks/>
          </p:cNvCxnSpPr>
          <p:nvPr/>
        </p:nvCxnSpPr>
        <p:spPr>
          <a:xfrm flipV="1">
            <a:off x="1464590" y="3900970"/>
            <a:ext cx="857402" cy="476067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435144-3333-2649-B20A-10DAA316D471}"/>
              </a:ext>
            </a:extLst>
          </p:cNvPr>
          <p:cNvCxnSpPr>
            <a:cxnSpLocks/>
          </p:cNvCxnSpPr>
          <p:nvPr/>
        </p:nvCxnSpPr>
        <p:spPr>
          <a:xfrm flipV="1">
            <a:off x="2321992" y="3829108"/>
            <a:ext cx="0" cy="71862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7695FC8-FC1F-E546-A408-86D9BACF533F}"/>
              </a:ext>
            </a:extLst>
          </p:cNvPr>
          <p:cNvCxnSpPr>
            <a:cxnSpLocks/>
            <a:stCxn id="24" idx="1"/>
            <a:endCxn id="18" idx="1"/>
          </p:cNvCxnSpPr>
          <p:nvPr/>
        </p:nvCxnSpPr>
        <p:spPr>
          <a:xfrm rot="10800000" flipH="1">
            <a:off x="663674" y="2270824"/>
            <a:ext cx="974414" cy="1820840"/>
          </a:xfrm>
          <a:prstGeom prst="bentConnector3">
            <a:avLst>
              <a:gd name="adj1" fmla="val -23460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27AF0F9-3AB3-794F-A609-89260FE2F786}"/>
              </a:ext>
            </a:extLst>
          </p:cNvPr>
          <p:cNvCxnSpPr>
            <a:cxnSpLocks/>
            <a:stCxn id="32" idx="1"/>
            <a:endCxn id="17" idx="1"/>
          </p:cNvCxnSpPr>
          <p:nvPr/>
        </p:nvCxnSpPr>
        <p:spPr>
          <a:xfrm rot="10800000" flipH="1">
            <a:off x="488197" y="3092432"/>
            <a:ext cx="1169830" cy="1080146"/>
          </a:xfrm>
          <a:prstGeom prst="bentConnector3">
            <a:avLst>
              <a:gd name="adj1" fmla="val -19541"/>
            </a:avLst>
          </a:prstGeom>
          <a:ln w="12700">
            <a:solidFill>
              <a:srgbClr val="000000"/>
            </a:solidFill>
            <a:headEnd type="oval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3765284-19F6-D240-AE70-208607664BB9}"/>
              </a:ext>
            </a:extLst>
          </p:cNvPr>
          <p:cNvSpPr/>
          <p:nvPr/>
        </p:nvSpPr>
        <p:spPr>
          <a:xfrm>
            <a:off x="880271" y="2678825"/>
            <a:ext cx="67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25A01D-3F73-624D-B32B-1646F2577B1C}"/>
              </a:ext>
            </a:extLst>
          </p:cNvPr>
          <p:cNvSpPr/>
          <p:nvPr/>
        </p:nvSpPr>
        <p:spPr>
          <a:xfrm>
            <a:off x="776129" y="1884283"/>
            <a:ext cx="829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43E4C6-E1DD-3245-AB8E-50C42B47EBFB}"/>
              </a:ext>
            </a:extLst>
          </p:cNvPr>
          <p:cNvSpPr/>
          <p:nvPr/>
        </p:nvSpPr>
        <p:spPr>
          <a:xfrm>
            <a:off x="991453" y="1115026"/>
            <a:ext cx="67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60012F-6885-484F-992B-262FCFA61FE8}"/>
              </a:ext>
            </a:extLst>
          </p:cNvPr>
          <p:cNvSpPr/>
          <p:nvPr/>
        </p:nvSpPr>
        <p:spPr>
          <a:xfrm>
            <a:off x="488197" y="3889227"/>
            <a:ext cx="1658318" cy="56670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2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23E5A4-11EE-364B-98C6-A7A52154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ED839-97BA-5041-A042-5211AB45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AA86BB-8405-244E-8F27-0A378B56FAAC}"/>
              </a:ext>
            </a:extLst>
          </p:cNvPr>
          <p:cNvSpPr/>
          <p:nvPr/>
        </p:nvSpPr>
        <p:spPr>
          <a:xfrm>
            <a:off x="515803" y="3167390"/>
            <a:ext cx="8112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Only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02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7A50B-02E9-6540-9828-995DB317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86D35-06D5-5B44-9F80-41F3FFC2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ADBD1-BD17-D446-AD85-B1C478F27AAF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Center Binding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78C71-8D73-1A45-8065-5D92D5D57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2" b="89726" l="7796" r="93683">
                        <a14:foregroundMark x1="7829" y1="76370" x2="8602" y2="77568"/>
                        <a14:foregroundMark x1="93683" y1="82021" x2="92809" y2="81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592" y="1022627"/>
            <a:ext cx="6753052" cy="1325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7B3423-FAC7-B34D-A34F-5B7FAE06141A}"/>
              </a:ext>
            </a:extLst>
          </p:cNvPr>
          <p:cNvSpPr/>
          <p:nvPr/>
        </p:nvSpPr>
        <p:spPr>
          <a:xfrm>
            <a:off x="3805449" y="2177215"/>
            <a:ext cx="1539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spline_data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402C-FCD8-634F-981D-21D3ECC3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844" y="2487703"/>
            <a:ext cx="6493799" cy="9970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2FBC33-2539-AE49-9402-B42DB52F007A}"/>
              </a:ext>
            </a:extLst>
          </p:cNvPr>
          <p:cNvSpPr/>
          <p:nvPr/>
        </p:nvSpPr>
        <p:spPr>
          <a:xfrm>
            <a:off x="3172752" y="3392414"/>
            <a:ext cx="3063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spline_data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DEDAA-4F04-294F-A59C-954E59A4B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598" y="3910114"/>
            <a:ext cx="6394046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D0AD24-0981-5042-90F4-294FD65EC783}"/>
              </a:ext>
            </a:extLst>
          </p:cNvPr>
          <p:cNvSpPr/>
          <p:nvPr/>
        </p:nvSpPr>
        <p:spPr>
          <a:xfrm>
            <a:off x="3935075" y="4697134"/>
            <a:ext cx="1539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spline_kernel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BCAB4D-730D-DA42-8BEA-D4C461060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350" y="5008797"/>
            <a:ext cx="6294293" cy="11628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5288C6-ECA5-BE48-8ABE-DC0ED5F6363C}"/>
              </a:ext>
            </a:extLst>
          </p:cNvPr>
          <p:cNvSpPr/>
          <p:nvPr/>
        </p:nvSpPr>
        <p:spPr>
          <a:xfrm>
            <a:off x="3234633" y="5987019"/>
            <a:ext cx="3139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spline_kernel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789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912A5BE-8CDB-374D-BB36-977CAE384FC3}"/>
              </a:ext>
            </a:extLst>
          </p:cNvPr>
          <p:cNvGrpSpPr>
            <a:grpSpLocks noChangeAspect="1"/>
          </p:cNvGrpSpPr>
          <p:nvPr/>
        </p:nvGrpSpPr>
        <p:grpSpPr>
          <a:xfrm>
            <a:off x="1514388" y="4314443"/>
            <a:ext cx="6681962" cy="2375809"/>
            <a:chOff x="99377" y="4198516"/>
            <a:chExt cx="5636601" cy="2004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149CDE0-7E36-534B-95E0-0CC661DE1C95}"/>
                </a:ext>
              </a:extLst>
            </p:cNvPr>
            <p:cNvGrpSpPr/>
            <p:nvPr/>
          </p:nvGrpSpPr>
          <p:grpSpPr>
            <a:xfrm>
              <a:off x="99377" y="4198516"/>
              <a:ext cx="5636601" cy="2004125"/>
              <a:chOff x="99377" y="4198516"/>
              <a:chExt cx="5636601" cy="200412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9327C16-7617-244F-B90A-210B6C161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377" y="4198516"/>
                <a:ext cx="5636601" cy="2004125"/>
              </a:xfrm>
              <a:prstGeom prst="rect">
                <a:avLst/>
              </a:prstGeom>
            </p:spPr>
          </p:pic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DE1A6BBA-8F01-0744-8476-6C5717CE69AB}"/>
                  </a:ext>
                </a:extLst>
              </p:cNvPr>
              <p:cNvSpPr/>
              <p:nvPr/>
            </p:nvSpPr>
            <p:spPr>
              <a:xfrm>
                <a:off x="127952" y="5333875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3FC7A5E-8020-5346-9B58-C7927D59853B}"/>
                  </a:ext>
                </a:extLst>
              </p:cNvPr>
              <p:cNvGrpSpPr/>
              <p:nvPr/>
            </p:nvGrpSpPr>
            <p:grpSpPr>
              <a:xfrm>
                <a:off x="1365035" y="4821381"/>
                <a:ext cx="2595161" cy="374394"/>
                <a:chOff x="7136205" y="1398774"/>
                <a:chExt cx="2595161" cy="37439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5B9E147-EE1E-EE49-9C2F-6B169A0CD272}"/>
                    </a:ext>
                  </a:extLst>
                </p:cNvPr>
                <p:cNvGrpSpPr/>
                <p:nvPr/>
              </p:nvGrpSpPr>
              <p:grpSpPr>
                <a:xfrm>
                  <a:off x="8070144" y="162772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D7C2118-F2D1-524C-99FA-543CD605271B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C8BD7331-6CFE-FC48-A786-85000876DAC3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AFE398D2-777B-6641-B2CB-ED88105C17E6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5F1F5F9-816A-B24D-B73F-A497C1C75570}"/>
                    </a:ext>
                  </a:extLst>
                </p:cNvPr>
                <p:cNvGrpSpPr/>
                <p:nvPr/>
              </p:nvGrpSpPr>
              <p:grpSpPr>
                <a:xfrm>
                  <a:off x="8505726" y="1631491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837D502A-E681-7F4C-A80E-5C267E0FC6D1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D1318147-5693-5B48-8642-262EA50CC9E0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6EA7B0EF-D206-4A47-8850-6FFA4F4E8B75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468EFD1-6589-2545-819A-95CBE2E7BC2F}"/>
                    </a:ext>
                  </a:extLst>
                </p:cNvPr>
                <p:cNvGrpSpPr/>
                <p:nvPr/>
              </p:nvGrpSpPr>
              <p:grpSpPr>
                <a:xfrm>
                  <a:off x="8932888" y="162772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9128D9CF-300D-9240-A741-A69576E66AE3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B1756BCB-4C3F-874C-AD37-7A7CEB2084BF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8467E454-5AF8-7645-9C46-594D1AF4C255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22D1C108-2E01-1840-A814-6120B2ECB788}"/>
                    </a:ext>
                  </a:extLst>
                </p:cNvPr>
                <p:cNvGrpSpPr/>
                <p:nvPr/>
              </p:nvGrpSpPr>
              <p:grpSpPr>
                <a:xfrm>
                  <a:off x="7644625" y="162772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25838911-358E-714D-AEB7-92CD34E2A74C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C9B252EB-E98A-A549-BA3D-2F6DFACB7368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55C265CA-7942-2E41-9E66-D073EB061D7B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B8003F2-77DC-2745-8A7E-801B3E1697C7}"/>
                    </a:ext>
                  </a:extLst>
                </p:cNvPr>
                <p:cNvSpPr/>
                <p:nvPr/>
              </p:nvSpPr>
              <p:spPr>
                <a:xfrm>
                  <a:off x="7136205" y="1398774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C2EB61-EDD3-AA45-AE48-D30FAD94624A}"/>
                </a:ext>
              </a:extLst>
            </p:cNvPr>
            <p:cNvGrpSpPr/>
            <p:nvPr/>
          </p:nvGrpSpPr>
          <p:grpSpPr>
            <a:xfrm>
              <a:off x="349644" y="4568390"/>
              <a:ext cx="615038" cy="476283"/>
              <a:chOff x="351732" y="4590012"/>
              <a:chExt cx="615038" cy="47628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55D8AAB-61D8-AF43-8CFB-0A505CC0B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732" y="5066294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17D0632-F47A-F541-8547-29DD585CA4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732" y="4590012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466B3E2-D3CB-E04C-8158-AABC1310C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450923" y="4704043"/>
                <a:ext cx="358211" cy="362245"/>
              </a:xfrm>
              <a:prstGeom prst="rect">
                <a:avLst/>
              </a:prstGeom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094DBD8-160F-C447-9B0F-CEB7C07C3956}"/>
                  </a:ext>
                </a:extLst>
              </p:cNvPr>
              <p:cNvSpPr/>
              <p:nvPr/>
            </p:nvSpPr>
            <p:spPr>
              <a:xfrm>
                <a:off x="607168" y="4681181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315776-9DDD-F442-B3D5-B852E1CA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E5FA-A195-4433-A90B-923A92DA781B}" type="datetime1">
              <a:rPr lang="en-US" altLang="zh-CN" smtClean="0"/>
              <a:t>7/17/19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4C90A-EE83-A14B-A8F6-E93689AE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6DAA4-FC72-EB40-88B4-57333B840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53" y="3485455"/>
            <a:ext cx="6294293" cy="11628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2DFC68-7764-534B-A9F5-E0AEC1437066}"/>
              </a:ext>
            </a:extLst>
          </p:cNvPr>
          <p:cNvSpPr/>
          <p:nvPr/>
        </p:nvSpPr>
        <p:spPr>
          <a:xfrm>
            <a:off x="3634558" y="6173343"/>
            <a:ext cx="1874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DFBD65-8970-A544-BE23-32811A8010AE}"/>
              </a:ext>
            </a:extLst>
          </p:cNvPr>
          <p:cNvSpPr/>
          <p:nvPr/>
        </p:nvSpPr>
        <p:spPr>
          <a:xfrm>
            <a:off x="3640148" y="4463677"/>
            <a:ext cx="172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16A289-ED79-5D46-AD21-A53277410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470" y="2253309"/>
            <a:ext cx="4295057" cy="11400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C5B231-9D9C-B948-A90A-6E7402182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0000">
            <a:off x="329887" y="1399579"/>
            <a:ext cx="4638286" cy="10545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7A521F6-CB79-2140-BB8E-A98737869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023" y="1200540"/>
            <a:ext cx="4121921" cy="13042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EC5E40-5314-4A48-98E8-76EB17F96B2E}"/>
              </a:ext>
            </a:extLst>
          </p:cNvPr>
          <p:cNvSpPr txBox="1"/>
          <p:nvPr/>
        </p:nvSpPr>
        <p:spPr>
          <a:xfrm>
            <a:off x="845428" y="31530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Center Binding </a:t>
            </a:r>
          </a:p>
        </p:txBody>
      </p:sp>
    </p:spTree>
    <p:extLst>
      <p:ext uri="{BB962C8B-B14F-4D97-AF65-F5344CB8AC3E}">
        <p14:creationId xmlns:p14="http://schemas.microsoft.com/office/powerpoint/2010/main" val="4030213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240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IUC_CEE.potx" id="{946E7915-CD84-4D1A-8067-4D9F5A153E3C}" vid="{3B2C534A-9D13-4B95-B3CB-5366479AE8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UIUC_CEE</Template>
  <TotalTime>6417</TotalTime>
  <Words>179</Words>
  <Application>Microsoft Macintosh PowerPoint</Application>
  <PresentationFormat>On-screen Show (4:3)</PresentationFormat>
  <Paragraphs>78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馮彬</dc:creator>
  <cp:lastModifiedBy>Feng, Bin</cp:lastModifiedBy>
  <cp:revision>2060</cp:revision>
  <dcterms:created xsi:type="dcterms:W3CDTF">2017-02-22T17:45:01Z</dcterms:created>
  <dcterms:modified xsi:type="dcterms:W3CDTF">2019-07-17T16:52:47Z</dcterms:modified>
</cp:coreProperties>
</file>